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7" r:id="rId11"/>
    <p:sldId id="556" r:id="rId12"/>
    <p:sldId id="554" r:id="rId13"/>
    <p:sldId id="524" r:id="rId14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33"/>
    <a:srgbClr val="7E57C5"/>
    <a:srgbClr val="CAE6E7"/>
    <a:srgbClr val="F2D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 – </a:t>
            </a:r>
            <a:r>
              <a:rPr lang="en-US" sz="3600" dirty="0"/>
              <a:t>Pinpoint App</a:t>
            </a:r>
            <a:endParaRPr lang="en-BE" sz="3600" dirty="0"/>
          </a:p>
          <a:p>
            <a:r>
              <a:rPr lang="nl-BE" dirty="0"/>
              <a:t>Client name</a:t>
            </a:r>
            <a:r>
              <a:rPr lang="en-BE" dirty="0"/>
              <a:t> </a:t>
            </a:r>
            <a:r>
              <a:rPr lang="en-BE" sz="2400" dirty="0"/>
              <a:t>– </a:t>
            </a:r>
            <a:r>
              <a:rPr lang="en-US" sz="2400" dirty="0"/>
              <a:t>17 </a:t>
            </a:r>
            <a:r>
              <a:rPr lang="en-US" sz="2400" dirty="0" err="1"/>
              <a:t>nov</a:t>
            </a:r>
            <a:r>
              <a:rPr lang="en-BE" sz="2400" dirty="0"/>
              <a:t>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BE" dirty="0"/>
              <a:t>Scope</a:t>
            </a:r>
            <a:endParaRPr lang="nl-BE" dirty="0"/>
          </a:p>
          <a:p>
            <a:r>
              <a:rPr lang="en-BE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…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Research Frameworks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Performance &amp; user experience</a:t>
            </a:r>
          </a:p>
          <a:p>
            <a:r>
              <a:rPr lang="en-US" dirty="0">
                <a:cs typeface="Calibri"/>
              </a:rPr>
              <a:t>Development speed</a:t>
            </a:r>
          </a:p>
          <a:p>
            <a:r>
              <a:rPr lang="en-US" dirty="0">
                <a:cs typeface="Calibri"/>
              </a:rPr>
              <a:t>Developer Skillset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E16A6-8C14-58B7-AF6D-AF9F1644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Research Localization Method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3C72-F9F8-380B-E934-BDF0536CB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D99B9-44AC-9259-5F99-3829E7B6D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Cross-platform compatibility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r>
              <a:rPr lang="en-US" dirty="0"/>
              <a:t>Outdoors</a:t>
            </a:r>
          </a:p>
          <a:p>
            <a:pPr lvl="1"/>
            <a:r>
              <a:rPr lang="en-US" dirty="0"/>
              <a:t>Flutter Location Dependency</a:t>
            </a:r>
          </a:p>
          <a:p>
            <a:pPr lvl="1"/>
            <a:r>
              <a:rPr lang="en-US" dirty="0"/>
              <a:t>Flutter geolocator Dependency</a:t>
            </a:r>
            <a:endParaRPr lang="en-US" sz="2000" dirty="0"/>
          </a:p>
          <a:p>
            <a:r>
              <a:rPr lang="en-US" dirty="0"/>
              <a:t>Indoors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/>
              <a:t>…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1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B20D4-8EBF-A899-24E0-10DB693D2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App or Webapp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0761-FB61-E468-69C6-174B87027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App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9B31E-F5CD-EE22-1200-D796932D57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Device features</a:t>
            </a:r>
          </a:p>
          <a:p>
            <a:pPr lvl="1"/>
            <a:r>
              <a:rPr lang="en-US" dirty="0"/>
              <a:t>Offline Functionality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Platform Dependence</a:t>
            </a:r>
          </a:p>
          <a:p>
            <a:pPr lvl="1"/>
            <a:r>
              <a:rPr lang="en-US" dirty="0"/>
              <a:t>Approval &amp; </a:t>
            </a:r>
            <a:r>
              <a:rPr lang="en-US"/>
              <a:t>Comission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717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97CCA-F157-B990-F416-87D14D84E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879E-710F-7A1A-6DF3-267BA46AE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8286-0318-AC54-B24B-984E07ADA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Setup app</a:t>
            </a:r>
          </a:p>
          <a:p>
            <a:endParaRPr lang="en-US" dirty="0"/>
          </a:p>
          <a:p>
            <a:r>
              <a:rPr lang="en-US" dirty="0"/>
              <a:t>Splash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58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Further Development app</a:t>
            </a:r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79</TotalTime>
  <Words>93</Words>
  <Application>Microsoft Office PowerPoint</Application>
  <PresentationFormat>Widescreen</PresentationFormat>
  <Paragraphs>46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235</cp:revision>
  <dcterms:created xsi:type="dcterms:W3CDTF">2023-08-03T06:17:11Z</dcterms:created>
  <dcterms:modified xsi:type="dcterms:W3CDTF">2023-11-16T12:31:35Z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